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3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.svg" ContentType="image/svg+xml"/>
  <Override PartName="/ppt/media/image61.svg" ContentType="image/svg+xml"/>
  <Override PartName="/ppt/media/image63.svg" ContentType="image/svg+xml"/>
  <Override PartName="/ppt/media/image65.svg" ContentType="image/svg+xml"/>
  <Override PartName="/ppt/media/image6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57" r:id="rId10"/>
    <p:sldId id="263" r:id="rId11"/>
    <p:sldId id="281" r:id="rId12"/>
    <p:sldId id="279" r:id="rId13"/>
    <p:sldId id="278" r:id="rId14"/>
    <p:sldId id="271" r:id="rId15"/>
    <p:sldId id="273" r:id="rId16"/>
    <p:sldId id="272" r:id="rId17"/>
    <p:sldId id="265" r:id="rId18"/>
    <p:sldId id="264" r:id="rId19"/>
    <p:sldId id="267" r:id="rId20"/>
    <p:sldId id="268" r:id="rId21"/>
    <p:sldId id="285" r:id="rId22"/>
    <p:sldId id="283" r:id="rId23"/>
    <p:sldId id="282" r:id="rId24"/>
    <p:sldId id="284" r:id="rId25"/>
    <p:sldId id="289" r:id="rId26"/>
    <p:sldId id="288" r:id="rId27"/>
    <p:sldId id="287" r:id="rId28"/>
    <p:sldId id="290" r:id="rId29"/>
    <p:sldId id="280" r:id="rId30"/>
    <p:sldId id="269" r:id="rId31"/>
    <p:sldId id="326" r:id="rId32"/>
    <p:sldId id="325" r:id="rId33"/>
    <p:sldId id="324" r:id="rId34"/>
    <p:sldId id="327" r:id="rId35"/>
    <p:sldId id="328" r:id="rId36"/>
    <p:sldId id="329" r:id="rId37"/>
    <p:sldId id="330" r:id="rId38"/>
    <p:sldId id="286" r:id="rId39"/>
    <p:sldId id="270" r:id="rId40"/>
    <p:sldId id="317" r:id="rId41"/>
    <p:sldId id="318" r:id="rId42"/>
    <p:sldId id="319" r:id="rId43"/>
    <p:sldId id="320" r:id="rId44"/>
    <p:sldId id="321" r:id="rId45"/>
    <p:sldId id="322" r:id="rId46"/>
    <p:sldId id="323" r:id="rId47"/>
  </p:sldIdLst>
  <p:sldSz cx="24386540" cy="13716000"/>
  <p:notesSz cx="13716000" cy="2438654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sv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svg"/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svg"/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svg"/><Relationship Id="rId3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svg"/><Relationship Id="rId3" Type="http://schemas.openxmlformats.org/officeDocument/2006/relationships/image" Target="../media/image25.png"/><Relationship Id="rId2" Type="http://schemas.openxmlformats.org/officeDocument/2006/relationships/image" Target="../media/image29.jpe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svg"/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4" Type="http://schemas.openxmlformats.org/officeDocument/2006/relationships/notesSlide" Target="../notesSlides/notesSlide35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11.svg"/><Relationship Id="rId21" Type="http://schemas.openxmlformats.org/officeDocument/2006/relationships/image" Target="../media/image25.png"/><Relationship Id="rId20" Type="http://schemas.openxmlformats.org/officeDocument/2006/relationships/image" Target="../media/image49.png"/><Relationship Id="rId2" Type="http://schemas.openxmlformats.org/officeDocument/2006/relationships/image" Target="../media/image31.png"/><Relationship Id="rId19" Type="http://schemas.openxmlformats.org/officeDocument/2006/relationships/image" Target="../media/image48.png"/><Relationship Id="rId18" Type="http://schemas.openxmlformats.org/officeDocument/2006/relationships/image" Target="../media/image47.png"/><Relationship Id="rId17" Type="http://schemas.openxmlformats.org/officeDocument/2006/relationships/image" Target="../media/image46.png"/><Relationship Id="rId16" Type="http://schemas.openxmlformats.org/officeDocument/2006/relationships/image" Target="../media/image45.png"/><Relationship Id="rId15" Type="http://schemas.openxmlformats.org/officeDocument/2006/relationships/image" Target="../media/image44.png"/><Relationship Id="rId14" Type="http://schemas.openxmlformats.org/officeDocument/2006/relationships/image" Target="../media/image43.png"/><Relationship Id="rId13" Type="http://schemas.openxmlformats.org/officeDocument/2006/relationships/image" Target="../media/image42.png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svg"/><Relationship Id="rId7" Type="http://schemas.openxmlformats.org/officeDocument/2006/relationships/image" Target="../media/image62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4" Type="http://schemas.openxmlformats.org/officeDocument/2006/relationships/notesSlide" Target="../notesSlides/notesSlide38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7.svg"/><Relationship Id="rId11" Type="http://schemas.openxmlformats.org/officeDocument/2006/relationships/image" Target="../media/image66.png"/><Relationship Id="rId10" Type="http://schemas.openxmlformats.org/officeDocument/2006/relationships/image" Target="../media/image65.svg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image" Target="../media/image81.png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0" Type="http://schemas.openxmlformats.org/officeDocument/2006/relationships/notesSlide" Target="../notesSlides/notesSlide40.xml"/><Relationship Id="rId2" Type="http://schemas.openxmlformats.org/officeDocument/2006/relationships/image" Target="../media/image75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1.png"/><Relationship Id="rId17" Type="http://schemas.openxmlformats.org/officeDocument/2006/relationships/image" Target="../media/image90.png"/><Relationship Id="rId16" Type="http://schemas.openxmlformats.org/officeDocument/2006/relationships/image" Target="../media/image89.png"/><Relationship Id="rId15" Type="http://schemas.openxmlformats.org/officeDocument/2006/relationships/image" Target="../media/image88.jpeg"/><Relationship Id="rId14" Type="http://schemas.openxmlformats.org/officeDocument/2006/relationships/image" Target="../media/image87.png"/><Relationship Id="rId13" Type="http://schemas.openxmlformats.org/officeDocument/2006/relationships/image" Target="../media/image86.png"/><Relationship Id="rId12" Type="http://schemas.openxmlformats.org/officeDocument/2006/relationships/image" Target="../media/image85.png"/><Relationship Id="rId11" Type="http://schemas.openxmlformats.org/officeDocument/2006/relationships/image" Target="../media/image84.png"/><Relationship Id="rId10" Type="http://schemas.openxmlformats.org/officeDocument/2006/relationships/image" Target="../media/image83.png"/><Relationship Id="rId1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5" Type="http://schemas.openxmlformats.org/officeDocument/2006/relationships/notesSlide" Target="../notesSlides/notesSlide4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11" Type="http://schemas.openxmlformats.org/officeDocument/2006/relationships/image" Target="../media/image102.png"/><Relationship Id="rId10" Type="http://schemas.openxmlformats.org/officeDocument/2006/relationships/image" Target="../media/image101.png"/><Relationship Id="rId1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1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sv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6308838" cy="1371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25803" y="4927600"/>
            <a:ext cx="13781222" cy="332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Polyhedra Network  Head Title </a:t>
            </a:r>
            <a:endParaRPr lang="en-US" sz="9600" dirty="0"/>
          </a:p>
        </p:txBody>
      </p:sp>
      <p:sp>
        <p:nvSpPr>
          <p:cNvPr id="5" name="Text 1"/>
          <p:cNvSpPr/>
          <p:nvPr/>
        </p:nvSpPr>
        <p:spPr>
          <a:xfrm>
            <a:off x="1625803" y="8153400"/>
            <a:ext cx="13527191" cy="78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Quick description about the project.</a:t>
            </a:r>
            <a:endParaRPr lang="en-US" sz="3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803" y="1036814"/>
            <a:ext cx="3442130" cy="809396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5803" y="1036814"/>
            <a:ext cx="3442130" cy="809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16256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Image with description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625803" y="8572500"/>
            <a:ext cx="6659865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First thing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625803" y="9385300"/>
            <a:ext cx="6609059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946135" y="8572500"/>
            <a:ext cx="665986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8946135" y="9385300"/>
            <a:ext cx="6609060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6266516" y="8572500"/>
            <a:ext cx="665986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Third thing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6266516" y="9385300"/>
            <a:ext cx="6609060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If you’ve got a bunch, add another row, or use multiple copies of this slide. </a:t>
            </a:r>
            <a:endParaRPr lang="en-US" sz="2400" dirty="0"/>
          </a:p>
        </p:txBody>
      </p:sp>
      <p:pic>
        <p:nvPicPr>
          <p:cNvPr id="9" name="Image 0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0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2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803" y="3492500"/>
            <a:ext cx="6503213" cy="4572000"/>
          </a:xfrm>
          <a:prstGeom prst="rect">
            <a:avLst/>
          </a:prstGeom>
        </p:spPr>
      </p:pic>
      <p:pic>
        <p:nvPicPr>
          <p:cNvPr id="13" name="Image 4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918" y="3492500"/>
            <a:ext cx="6503213" cy="4572000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0734" y="3492500"/>
            <a:ext cx="6503213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16256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Simple list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625803" y="7569200"/>
            <a:ext cx="4823428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First thing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625803" y="8382000"/>
            <a:ext cx="4772622" cy="1727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109714" y="7556500"/>
            <a:ext cx="4823428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109714" y="8369300"/>
            <a:ext cx="4772622" cy="1320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593624" y="7556500"/>
            <a:ext cx="4823428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Third thing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2593624" y="8369300"/>
            <a:ext cx="4772622" cy="1320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If you’ve got a bunch, add another row, or use multiple copies of this slide. 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8074359" y="7556500"/>
            <a:ext cx="4823428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Fourth thing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18077534" y="8369300"/>
            <a:ext cx="4772622" cy="1320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pic>
        <p:nvPicPr>
          <p:cNvPr id="11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2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3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4" name="Image 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803" y="3492500"/>
            <a:ext cx="4293137" cy="3556000"/>
          </a:xfrm>
          <a:prstGeom prst="rect">
            <a:avLst/>
          </a:prstGeom>
        </p:spPr>
      </p:pic>
      <p:pic>
        <p:nvPicPr>
          <p:cNvPr id="15" name="Image 4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889" y="3492500"/>
            <a:ext cx="4293137" cy="3556000"/>
          </a:xfrm>
          <a:prstGeom prst="rect">
            <a:avLst/>
          </a:prstGeom>
        </p:spPr>
      </p:pic>
      <p:pic>
        <p:nvPicPr>
          <p:cNvPr id="16" name="Image 5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975" y="3492500"/>
            <a:ext cx="4293137" cy="3556000"/>
          </a:xfrm>
          <a:prstGeom prst="rect">
            <a:avLst/>
          </a:prstGeom>
        </p:spPr>
      </p:pic>
      <p:pic>
        <p:nvPicPr>
          <p:cNvPr id="17" name="Image 6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4359" y="3492500"/>
            <a:ext cx="4293137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5816600"/>
            <a:ext cx="8840305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Header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625803" y="6731000"/>
            <a:ext cx="8764095" cy="11684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30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137" y="1625600"/>
            <a:ext cx="10466108" cy="1046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479810" y="4216400"/>
            <a:ext cx="8129016" cy="914400"/>
          </a:xfrm>
          <a:prstGeom prst="rect">
            <a:avLst/>
          </a:prstGeom>
          <a:noFill/>
        </p:spPr>
      </p:sp>
      <p:sp>
        <p:nvSpPr>
          <p:cNvPr id="4" name="Text 1"/>
          <p:cNvSpPr/>
          <p:nvPr/>
        </p:nvSpPr>
        <p:spPr>
          <a:xfrm>
            <a:off x="14479810" y="4216400"/>
            <a:ext cx="8383048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Header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14479810" y="5689600"/>
            <a:ext cx="8281435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First thing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14479810" y="6502400"/>
            <a:ext cx="8230629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4479810" y="7874000"/>
            <a:ext cx="8281435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14479810" y="8686800"/>
            <a:ext cx="8230629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pic>
        <p:nvPicPr>
          <p:cNvPr id="9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0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1" name="Image 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803" y="1625600"/>
            <a:ext cx="10466108" cy="1046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25803" y="3352800"/>
            <a:ext cx="8129016" cy="914400"/>
          </a:xfrm>
          <a:prstGeom prst="rect">
            <a:avLst/>
          </a:prstGeom>
          <a:noFill/>
        </p:spPr>
      </p:sp>
      <p:sp>
        <p:nvSpPr>
          <p:cNvPr id="4" name="Text 1"/>
          <p:cNvSpPr/>
          <p:nvPr/>
        </p:nvSpPr>
        <p:spPr>
          <a:xfrm>
            <a:off x="1625803" y="3352800"/>
            <a:ext cx="8383048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Header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1625803" y="4826000"/>
            <a:ext cx="8281435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First thing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1625803" y="5638800"/>
            <a:ext cx="8230629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25803" y="7010400"/>
            <a:ext cx="8281435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1625803" y="7823200"/>
            <a:ext cx="8230629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625803" y="9194800"/>
            <a:ext cx="8281435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Third thing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1625803" y="10007600"/>
            <a:ext cx="8230629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pic>
        <p:nvPicPr>
          <p:cNvPr id="11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2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3" name="Image 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137" y="1625600"/>
            <a:ext cx="10466108" cy="1046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16256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Principles</a:t>
            </a:r>
            <a:endParaRPr lang="en-US" sz="48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803" y="3479800"/>
            <a:ext cx="6503212" cy="8610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35479" y="3987800"/>
            <a:ext cx="5508255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Principle 1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235479" y="9702800"/>
            <a:ext cx="5559061" cy="16764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This is what we believe.</a:t>
            </a:r>
            <a:endParaRPr lang="en-US" sz="48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918" y="3479800"/>
            <a:ext cx="6503212" cy="8610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51594" y="3987800"/>
            <a:ext cx="5508255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Principle 2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9551594" y="9702800"/>
            <a:ext cx="5559061" cy="16764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It’s how we make decisions.</a:t>
            </a:r>
            <a:endParaRPr lang="en-US" sz="4800" dirty="0"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032" y="3479800"/>
            <a:ext cx="6503212" cy="86106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867708" y="3987800"/>
            <a:ext cx="5508255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Principle 3</a:t>
            </a:r>
            <a:endParaRPr lang="en-US" sz="3600" dirty="0"/>
          </a:p>
        </p:txBody>
      </p:sp>
      <p:sp>
        <p:nvSpPr>
          <p:cNvPr id="11" name="Text 6"/>
          <p:cNvSpPr/>
          <p:nvPr/>
        </p:nvSpPr>
        <p:spPr>
          <a:xfrm>
            <a:off x="16867708" y="9702800"/>
            <a:ext cx="5559061" cy="16764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And what we aim to achieve.</a:t>
            </a:r>
            <a:endParaRPr lang="en-US" sz="4800" dirty="0"/>
          </a:p>
        </p:txBody>
      </p:sp>
      <p:pic>
        <p:nvPicPr>
          <p:cNvPr id="12" name="Image 3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3" name="Image 4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6273800"/>
            <a:ext cx="8637080" cy="1168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Highlight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12295137" y="5511800"/>
            <a:ext cx="8789499" cy="269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Use this slide to highlight a single, important thing. To keep it short and sweet, you might link away to relevant doc or file.</a:t>
            </a:r>
            <a:endParaRPr lang="en-US" sz="36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6388100"/>
            <a:ext cx="7316114" cy="939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Simple list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2295137" y="3467100"/>
            <a:ext cx="8789499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First thing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2295137" y="4279900"/>
            <a:ext cx="8738692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2295137" y="6032500"/>
            <a:ext cx="8789499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12295137" y="6845300"/>
            <a:ext cx="8738692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295137" y="8597900"/>
            <a:ext cx="8789499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Third thing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2295137" y="9410700"/>
            <a:ext cx="8738692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If you’ve got a bunch, add another row, or use multiple copies of this slide. </a:t>
            </a:r>
            <a:endParaRPr lang="en-US" sz="2400" dirty="0"/>
          </a:p>
        </p:txBody>
      </p:sp>
      <p:pic>
        <p:nvPicPr>
          <p:cNvPr id="9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0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6388100"/>
            <a:ext cx="6299987" cy="939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Two columns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043530" y="4597400"/>
            <a:ext cx="6350794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First thing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043530" y="5410200"/>
            <a:ext cx="6299987" cy="1320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043530" y="7467600"/>
            <a:ext cx="6350794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Third thing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9043530" y="8280400"/>
            <a:ext cx="6299987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6562870" y="4597400"/>
            <a:ext cx="6350794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6562870" y="5410200"/>
            <a:ext cx="6299987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6562870" y="7467600"/>
            <a:ext cx="6350794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Fourth thing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16562870" y="8280400"/>
            <a:ext cx="6299987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If you’ve got a bunch, add another row, or use multiple copies of this slide. </a:t>
            </a:r>
            <a:endParaRPr lang="en-US" sz="2400" dirty="0"/>
          </a:p>
        </p:txBody>
      </p:sp>
      <p:pic>
        <p:nvPicPr>
          <p:cNvPr id="11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2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3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4978400"/>
            <a:ext cx="12879410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XX%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625803" y="6743700"/>
            <a:ext cx="12625378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Highlight a key metric—like a goal, objective, or insight—that supports the narrative of your deck.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625803" y="8318500"/>
            <a:ext cx="12574572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link to a relevant doc or dashboard.</a:t>
            </a:r>
            <a:endParaRPr lang="en-US" sz="24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5930900"/>
            <a:ext cx="15648356" cy="1866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Section title</a:t>
            </a:r>
            <a:endParaRPr lang="en-US" sz="96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6464300"/>
            <a:ext cx="7570146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Key Metrics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4784648" y="4127500"/>
            <a:ext cx="812901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Metric 1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4784648" y="4838700"/>
            <a:ext cx="807821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description or highlight changes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4784648" y="6286500"/>
            <a:ext cx="812901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Metric 2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14784648" y="6997700"/>
            <a:ext cx="807821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description or highlight changes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4784648" y="8445500"/>
            <a:ext cx="812901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Metric 3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4784648" y="9156700"/>
            <a:ext cx="807821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description or highlight changes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2295137" y="4127500"/>
            <a:ext cx="2438705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XX%</a:t>
            </a:r>
            <a:endParaRPr lang="en-US" sz="6000" dirty="0"/>
          </a:p>
        </p:txBody>
      </p:sp>
      <p:sp>
        <p:nvSpPr>
          <p:cNvPr id="10" name="Text 8"/>
          <p:cNvSpPr/>
          <p:nvPr/>
        </p:nvSpPr>
        <p:spPr>
          <a:xfrm>
            <a:off x="12295137" y="6286500"/>
            <a:ext cx="2438705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XX%</a:t>
            </a:r>
            <a:endParaRPr lang="en-US" sz="6000" dirty="0"/>
          </a:p>
        </p:txBody>
      </p:sp>
      <p:sp>
        <p:nvSpPr>
          <p:cNvPr id="11" name="Text 9"/>
          <p:cNvSpPr/>
          <p:nvPr/>
        </p:nvSpPr>
        <p:spPr>
          <a:xfrm>
            <a:off x="12295137" y="8445500"/>
            <a:ext cx="2438705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XX%</a:t>
            </a:r>
            <a:endParaRPr lang="en-US" sz="6000" dirty="0"/>
          </a:p>
        </p:txBody>
      </p:sp>
      <p:pic>
        <p:nvPicPr>
          <p:cNvPr id="1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3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4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16256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3 column metric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587698" y="5397500"/>
            <a:ext cx="6769946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XX%</a:t>
            </a:r>
            <a:endParaRPr lang="en-US" sz="6000" dirty="0"/>
          </a:p>
        </p:txBody>
      </p:sp>
      <p:sp>
        <p:nvSpPr>
          <p:cNvPr id="4" name="Text 2"/>
          <p:cNvSpPr/>
          <p:nvPr/>
        </p:nvSpPr>
        <p:spPr>
          <a:xfrm>
            <a:off x="1587698" y="6515100"/>
            <a:ext cx="6642930" cy="1689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8916514" y="5397500"/>
            <a:ext cx="6769946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XX%</a:t>
            </a:r>
            <a:endParaRPr lang="en-US" sz="6000" dirty="0"/>
          </a:p>
        </p:txBody>
      </p:sp>
      <p:sp>
        <p:nvSpPr>
          <p:cNvPr id="6" name="Text 4"/>
          <p:cNvSpPr/>
          <p:nvPr/>
        </p:nvSpPr>
        <p:spPr>
          <a:xfrm>
            <a:off x="8916514" y="6515100"/>
            <a:ext cx="6642930" cy="1689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If you’ve got a bunch, add another row, or use multiple copies of this slide. </a:t>
            </a:r>
            <a:endParaRPr lang="en-US" sz="3000" dirty="0"/>
          </a:p>
        </p:txBody>
      </p:sp>
      <p:sp>
        <p:nvSpPr>
          <p:cNvPr id="7" name="Text 5"/>
          <p:cNvSpPr/>
          <p:nvPr/>
        </p:nvSpPr>
        <p:spPr>
          <a:xfrm>
            <a:off x="16245330" y="5397500"/>
            <a:ext cx="6769946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-13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XX%</a:t>
            </a:r>
            <a:endParaRPr lang="en-US" sz="6000" dirty="0"/>
          </a:p>
        </p:txBody>
      </p:sp>
      <p:sp>
        <p:nvSpPr>
          <p:cNvPr id="8" name="Text 6"/>
          <p:cNvSpPr/>
          <p:nvPr/>
        </p:nvSpPr>
        <p:spPr>
          <a:xfrm>
            <a:off x="16245330" y="6515100"/>
            <a:ext cx="6642930" cy="1689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3000" dirty="0"/>
          </a:p>
        </p:txBody>
      </p:sp>
      <p:pic>
        <p:nvPicPr>
          <p:cNvPr id="9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0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5556250"/>
            <a:ext cx="7570146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Metrics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625803" y="6597650"/>
            <a:ext cx="7493937" cy="1689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Descption about the data beside. Lorem ipsum dolor sit amet, consectetur adipiscing.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11939492" y="4051300"/>
            <a:ext cx="5309264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61%</a:t>
            </a:r>
            <a:endParaRPr lang="en-US" sz="9600" dirty="0"/>
          </a:p>
        </p:txBody>
      </p:sp>
      <p:sp>
        <p:nvSpPr>
          <p:cNvPr id="5" name="Text 3"/>
          <p:cNvSpPr/>
          <p:nvPr/>
        </p:nvSpPr>
        <p:spPr>
          <a:xfrm>
            <a:off x="11939492" y="5511800"/>
            <a:ext cx="5055232" cy="78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Metric 1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11939492" y="7416800"/>
            <a:ext cx="5309264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55%</a:t>
            </a:r>
            <a:endParaRPr lang="en-US" sz="9600" dirty="0"/>
          </a:p>
        </p:txBody>
      </p:sp>
      <p:sp>
        <p:nvSpPr>
          <p:cNvPr id="7" name="Text 5"/>
          <p:cNvSpPr/>
          <p:nvPr/>
        </p:nvSpPr>
        <p:spPr>
          <a:xfrm>
            <a:off x="11939492" y="8978900"/>
            <a:ext cx="5055232" cy="78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Metric 3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7858432" y="4051300"/>
            <a:ext cx="5309264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56%</a:t>
            </a:r>
            <a:endParaRPr lang="en-US" sz="9600" dirty="0"/>
          </a:p>
        </p:txBody>
      </p:sp>
      <p:sp>
        <p:nvSpPr>
          <p:cNvPr id="9" name="Text 7"/>
          <p:cNvSpPr/>
          <p:nvPr/>
        </p:nvSpPr>
        <p:spPr>
          <a:xfrm>
            <a:off x="17858432" y="5511800"/>
            <a:ext cx="5055232" cy="78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Metric 2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17858432" y="7416800"/>
            <a:ext cx="5309264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48%</a:t>
            </a:r>
            <a:endParaRPr lang="en-US" sz="9600" dirty="0"/>
          </a:p>
        </p:txBody>
      </p:sp>
      <p:sp>
        <p:nvSpPr>
          <p:cNvPr id="11" name="Text 9"/>
          <p:cNvSpPr/>
          <p:nvPr/>
        </p:nvSpPr>
        <p:spPr>
          <a:xfrm>
            <a:off x="17858432" y="8978900"/>
            <a:ext cx="5055232" cy="78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Metric 4</a:t>
            </a:r>
            <a:endParaRPr lang="en-US" sz="3600" dirty="0"/>
          </a:p>
        </p:txBody>
      </p:sp>
      <p:pic>
        <p:nvPicPr>
          <p:cNvPr id="1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3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4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9422" y="6858000"/>
            <a:ext cx="11228203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“This is a stellar quote from a user or customer that really stands out.”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604826" y="8331200"/>
            <a:ext cx="11177397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 · Location</a:t>
            </a:r>
            <a:endParaRPr lang="en-US" sz="24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219" y="4978400"/>
            <a:ext cx="167661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62295" y="6972300"/>
            <a:ext cx="6634462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“The best quotes relate to your deck’s overall narrative.”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1574997" y="8216900"/>
            <a:ext cx="6609059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 · Location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882642" y="6972300"/>
            <a:ext cx="6634463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“The best quotes relate to your deck’s overall narrative.”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8895344" y="8216900"/>
            <a:ext cx="660906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 · Location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202993" y="6972300"/>
            <a:ext cx="6634463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“The best quotes relate to your deck’s overall narrative.”</a:t>
            </a:r>
            <a:endParaRPr lang="en-US" sz="3000" dirty="0"/>
          </a:p>
        </p:txBody>
      </p:sp>
      <p:sp>
        <p:nvSpPr>
          <p:cNvPr id="7" name="Text 5"/>
          <p:cNvSpPr/>
          <p:nvPr/>
        </p:nvSpPr>
        <p:spPr>
          <a:xfrm>
            <a:off x="16215694" y="8216900"/>
            <a:ext cx="660906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 · Location</a:t>
            </a:r>
            <a:endParaRPr lang="en-US" sz="2400" dirty="0"/>
          </a:p>
        </p:txBody>
      </p:sp>
      <p:pic>
        <p:nvPicPr>
          <p:cNvPr id="8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9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0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1" name="Image 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219" y="5092700"/>
            <a:ext cx="1676610" cy="1676400"/>
          </a:xfrm>
          <a:prstGeom prst="rect">
            <a:avLst/>
          </a:prstGeom>
        </p:spPr>
      </p:pic>
      <p:pic>
        <p:nvPicPr>
          <p:cNvPr id="12" name="Image 4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035" y="5092700"/>
            <a:ext cx="1676610" cy="16764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105" y="5092700"/>
            <a:ext cx="167661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2254" y="27940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AMA: Here is Talk Title Here is Talk Title</a:t>
            </a:r>
            <a:endParaRPr lang="en-US" sz="48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5833" y="5219700"/>
            <a:ext cx="2540318" cy="2540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82248" y="8144929"/>
            <a:ext cx="7087487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Full Name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5207651" y="9139771"/>
            <a:ext cx="7036681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0899" y="5219700"/>
            <a:ext cx="2540318" cy="2540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17314" y="8144929"/>
            <a:ext cx="7087487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Full Name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12142718" y="9139771"/>
            <a:ext cx="7036681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1" name="Image 4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2254" y="27940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AMA: Here is Talk Title Here is Talk Title</a:t>
            </a:r>
            <a:endParaRPr lang="en-US" sz="48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0235" y="5219700"/>
            <a:ext cx="2540318" cy="2540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6651" y="8144929"/>
            <a:ext cx="7087487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Full Name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232054" y="9139771"/>
            <a:ext cx="7036681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5302" y="5219700"/>
            <a:ext cx="2540318" cy="2540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41718" y="8144929"/>
            <a:ext cx="7087487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Full Name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8167121" y="9139771"/>
            <a:ext cx="7036681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0369" y="5219700"/>
            <a:ext cx="2540318" cy="2540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076784" y="8144929"/>
            <a:ext cx="7087487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Full Name</a:t>
            </a:r>
            <a:endParaRPr lang="en-US" sz="3600" dirty="0"/>
          </a:p>
        </p:txBody>
      </p:sp>
      <p:sp>
        <p:nvSpPr>
          <p:cNvPr id="11" name="Text 6"/>
          <p:cNvSpPr/>
          <p:nvPr/>
        </p:nvSpPr>
        <p:spPr>
          <a:xfrm>
            <a:off x="15102188" y="9139771"/>
            <a:ext cx="7036681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12" name="Image 3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3" name="Image 4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2254" y="27940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AMA: Here is Talk Title Here is Talk Title</a:t>
            </a:r>
            <a:endParaRPr lang="en-US" sz="48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365" y="5219700"/>
            <a:ext cx="2540318" cy="2540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47981" y="8144929"/>
            <a:ext cx="548708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Full Name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473384" y="9139771"/>
            <a:ext cx="5436279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6032" y="5219700"/>
            <a:ext cx="2540318" cy="2540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2648" y="8144929"/>
            <a:ext cx="548708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Full Name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6808051" y="9139771"/>
            <a:ext cx="5436279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0699" y="5219700"/>
            <a:ext cx="2540318" cy="2540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117314" y="8144929"/>
            <a:ext cx="548708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Full Name</a:t>
            </a:r>
            <a:endParaRPr lang="en-US" sz="3600" dirty="0"/>
          </a:p>
        </p:txBody>
      </p:sp>
      <p:sp>
        <p:nvSpPr>
          <p:cNvPr id="11" name="Text 6"/>
          <p:cNvSpPr/>
          <p:nvPr/>
        </p:nvSpPr>
        <p:spPr>
          <a:xfrm>
            <a:off x="12142718" y="9139771"/>
            <a:ext cx="5436279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12" name="Image 3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5365" y="5219700"/>
            <a:ext cx="2540318" cy="2540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451981" y="8144929"/>
            <a:ext cx="5487086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Full Name</a:t>
            </a:r>
            <a:endParaRPr lang="en-US" sz="3600" dirty="0"/>
          </a:p>
        </p:txBody>
      </p:sp>
      <p:sp>
        <p:nvSpPr>
          <p:cNvPr id="14" name="Text 8"/>
          <p:cNvSpPr/>
          <p:nvPr/>
        </p:nvSpPr>
        <p:spPr>
          <a:xfrm>
            <a:off x="17477384" y="9139771"/>
            <a:ext cx="5436279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15" name="Image 4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6" name="Image 5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7" name="Image 6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191" y="16256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Meet the team</a:t>
            </a:r>
            <a:endParaRPr lang="en-US" sz="48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7092" y="4089400"/>
            <a:ext cx="1422578" cy="1422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68546" y="5715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168546" y="6324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5149" y="4089400"/>
            <a:ext cx="1422578" cy="1422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26603" y="5715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826603" y="6324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3206" y="4089400"/>
            <a:ext cx="1422578" cy="1422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84660" y="5715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8484660" y="6324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12" name="Image 3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1264" y="4089400"/>
            <a:ext cx="1422578" cy="14224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142718" y="5715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2142718" y="6324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15" name="Image 4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69321" y="4089400"/>
            <a:ext cx="1422578" cy="14224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800775" y="5715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15800775" y="6324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18" name="Image 5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27378" y="4089400"/>
            <a:ext cx="1422578" cy="14224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9458832" y="5715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20" name="Text 12"/>
          <p:cNvSpPr/>
          <p:nvPr/>
        </p:nvSpPr>
        <p:spPr>
          <a:xfrm>
            <a:off x="19458832" y="6324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21" name="Image 6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121" y="7772400"/>
            <a:ext cx="1422578" cy="14224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2997575" y="9398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23" name="Text 14"/>
          <p:cNvSpPr/>
          <p:nvPr/>
        </p:nvSpPr>
        <p:spPr>
          <a:xfrm>
            <a:off x="2997575" y="10007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24" name="Image 7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4178" y="7772400"/>
            <a:ext cx="1422578" cy="14224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655632" y="9398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26" name="Text 16"/>
          <p:cNvSpPr/>
          <p:nvPr/>
        </p:nvSpPr>
        <p:spPr>
          <a:xfrm>
            <a:off x="6655632" y="10007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27" name="Image 8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2235" y="7772400"/>
            <a:ext cx="1422578" cy="14224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10313689" y="9398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29" name="Text 18"/>
          <p:cNvSpPr/>
          <p:nvPr/>
        </p:nvSpPr>
        <p:spPr>
          <a:xfrm>
            <a:off x="10313689" y="10007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30" name="Image 9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40292" y="7772400"/>
            <a:ext cx="1422578" cy="142240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3971746" y="9398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32" name="Text 20"/>
          <p:cNvSpPr/>
          <p:nvPr/>
        </p:nvSpPr>
        <p:spPr>
          <a:xfrm>
            <a:off x="13971746" y="10007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33" name="Image 1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8350" y="7772400"/>
            <a:ext cx="1422578" cy="142240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17629803" y="93980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Full Name</a:t>
            </a:r>
            <a:endParaRPr lang="en-US" sz="2400" dirty="0"/>
          </a:p>
        </p:txBody>
      </p:sp>
      <p:sp>
        <p:nvSpPr>
          <p:cNvPr id="35" name="Text 22"/>
          <p:cNvSpPr/>
          <p:nvPr/>
        </p:nvSpPr>
        <p:spPr>
          <a:xfrm>
            <a:off x="17629803" y="10007600"/>
            <a:ext cx="3759670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000000">
                    <a:alpha val="5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Role</a:t>
            </a:r>
            <a:endParaRPr lang="en-US" sz="2400" dirty="0"/>
          </a:p>
        </p:txBody>
      </p:sp>
      <p:pic>
        <p:nvPicPr>
          <p:cNvPr id="36" name="Image 1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37" name="Image 1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38" name="Image 1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9770" y="1092200"/>
            <a:ext cx="22974300" cy="24384"/>
          </a:xfrm>
          <a:prstGeom prst="rect">
            <a:avLst/>
          </a:prstGeom>
        </p:spPr>
      </p:pic>
      <p:pic>
        <p:nvPicPr>
          <p:cNvPr id="3" name="image 546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2070" y="2933700"/>
            <a:ext cx="21742400" cy="9906000"/>
          </a:xfrm>
          <a:prstGeom prst="rect">
            <a:avLst/>
          </a:prstGeom>
        </p:spPr>
      </p:pic>
      <p:pic>
        <p:nvPicPr>
          <p:cNvPr id="4" name="Polyhedra Logo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705570" y="330200"/>
            <a:ext cx="1968500" cy="444500"/>
          </a:xfrm>
          <a:prstGeom prst="rect">
            <a:avLst/>
          </a:prstGeom>
        </p:spPr>
      </p:pic>
      <p:sp>
        <p:nvSpPr>
          <p:cNvPr id="5" name="Header 2"/>
          <p:cNvSpPr/>
          <p:nvPr/>
        </p:nvSpPr>
        <p:spPr>
          <a:xfrm>
            <a:off x="5563870" y="1651000"/>
            <a:ext cx="13271500" cy="736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4800" kern="0" spc="-75" dirty="0">
                <a:solidFill>
                  <a:srgbClr val="141413"/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Polyhedra Network: The Complete Solution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5664200"/>
            <a:ext cx="15648356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Section Title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625803" y="7429500"/>
            <a:ext cx="15394324" cy="78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Quick description about the section.</a:t>
            </a:r>
            <a:endParaRPr lang="en-US" sz="36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9770" y="1092200"/>
            <a:ext cx="22974300" cy="24384"/>
          </a:xfrm>
          <a:prstGeom prst="rect">
            <a:avLst/>
          </a:prstGeom>
        </p:spPr>
      </p:pic>
      <p:pic>
        <p:nvPicPr>
          <p:cNvPr id="3" name="image 2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49321" y="2933700"/>
            <a:ext cx="17487900" cy="10172700"/>
          </a:xfrm>
          <a:prstGeom prst="rect">
            <a:avLst/>
          </a:prstGeom>
        </p:spPr>
      </p:pic>
      <p:pic>
        <p:nvPicPr>
          <p:cNvPr id="4" name="Polyhedra Logo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705570" y="330200"/>
            <a:ext cx="1968500" cy="444500"/>
          </a:xfrm>
          <a:prstGeom prst="rect">
            <a:avLst/>
          </a:prstGeom>
        </p:spPr>
      </p:pic>
      <p:sp>
        <p:nvSpPr>
          <p:cNvPr id="5" name="Header 2"/>
          <p:cNvSpPr/>
          <p:nvPr/>
        </p:nvSpPr>
        <p:spPr>
          <a:xfrm>
            <a:off x="6529070" y="1651000"/>
            <a:ext cx="11328400" cy="736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4800" kern="0" spc="-75" dirty="0">
                <a:solidFill>
                  <a:srgbClr val="141413"/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EXPchain Platform</a:t>
            </a:r>
            <a:endParaRPr lang="en-US" sz="4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9770" y="1092200"/>
            <a:ext cx="22974300" cy="24384"/>
          </a:xfrm>
          <a:prstGeom prst="rect">
            <a:avLst/>
          </a:prstGeom>
        </p:spPr>
      </p:pic>
      <p:pic>
        <p:nvPicPr>
          <p:cNvPr id="3" name="image 549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93921" y="3492500"/>
            <a:ext cx="14998700" cy="8953500"/>
          </a:xfrm>
          <a:prstGeom prst="rect">
            <a:avLst/>
          </a:prstGeom>
        </p:spPr>
      </p:pic>
      <p:pic>
        <p:nvPicPr>
          <p:cNvPr id="4" name="Polyhedra Logo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705570" y="330200"/>
            <a:ext cx="1968500" cy="444500"/>
          </a:xfrm>
          <a:prstGeom prst="rect">
            <a:avLst/>
          </a:prstGeom>
        </p:spPr>
      </p:pic>
      <p:sp>
        <p:nvSpPr>
          <p:cNvPr id="5" name="Header 2"/>
          <p:cNvSpPr/>
          <p:nvPr/>
        </p:nvSpPr>
        <p:spPr>
          <a:xfrm>
            <a:off x="6529070" y="1651000"/>
            <a:ext cx="11328400" cy="736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4800" kern="0" spc="-75" dirty="0">
                <a:solidFill>
                  <a:srgbClr val="141413"/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Introducing zkBridge Protocol</a:t>
            </a:r>
            <a:endParaRPr lang="en-US" sz="4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9770" y="1092200"/>
            <a:ext cx="22974300" cy="24384"/>
          </a:xfrm>
          <a:prstGeom prst="rect">
            <a:avLst/>
          </a:prstGeom>
        </p:spPr>
      </p:pic>
      <p:pic>
        <p:nvPicPr>
          <p:cNvPr id="3" name="image 4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97070" y="2870200"/>
            <a:ext cx="15386941" cy="10160000"/>
          </a:xfrm>
          <a:prstGeom prst="rect">
            <a:avLst/>
          </a:prstGeom>
        </p:spPr>
      </p:pic>
      <p:pic>
        <p:nvPicPr>
          <p:cNvPr id="4" name="Polyhedra Logo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705570" y="330200"/>
            <a:ext cx="1968500" cy="444500"/>
          </a:xfrm>
          <a:prstGeom prst="rect">
            <a:avLst/>
          </a:prstGeom>
        </p:spPr>
      </p:pic>
      <p:sp>
        <p:nvSpPr>
          <p:cNvPr id="5" name="H2"/>
          <p:cNvSpPr/>
          <p:nvPr/>
        </p:nvSpPr>
        <p:spPr>
          <a:xfrm>
            <a:off x="2122170" y="1625600"/>
            <a:ext cx="20142200" cy="736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4800" kern="0" spc="-75" dirty="0">
                <a:solidFill>
                  <a:srgbClr val="141413"/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Image with description</a:t>
            </a:r>
            <a:endParaRPr lang="en-US" sz="4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9770" y="1092200"/>
            <a:ext cx="22974300" cy="24384"/>
          </a:xfrm>
          <a:prstGeom prst="rect">
            <a:avLst/>
          </a:prstGeom>
        </p:spPr>
      </p:pic>
      <p:pic>
        <p:nvPicPr>
          <p:cNvPr id="3" name="image 3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63670" y="2882900"/>
            <a:ext cx="16448547" cy="10160000"/>
          </a:xfrm>
          <a:prstGeom prst="rect">
            <a:avLst/>
          </a:prstGeom>
        </p:spPr>
      </p:pic>
      <p:pic>
        <p:nvPicPr>
          <p:cNvPr id="4" name="Polyhedra Logo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705570" y="330200"/>
            <a:ext cx="1968500" cy="444500"/>
          </a:xfrm>
          <a:prstGeom prst="rect">
            <a:avLst/>
          </a:prstGeom>
        </p:spPr>
      </p:pic>
      <p:sp>
        <p:nvSpPr>
          <p:cNvPr id="5" name="H2"/>
          <p:cNvSpPr/>
          <p:nvPr/>
        </p:nvSpPr>
        <p:spPr>
          <a:xfrm>
            <a:off x="2122170" y="1625600"/>
            <a:ext cx="20142200" cy="736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4800" kern="0" spc="-75" dirty="0">
                <a:solidFill>
                  <a:srgbClr val="141413"/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Image with description</a:t>
            </a:r>
            <a:endParaRPr lang="en-US" sz="4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9770" y="1092200"/>
            <a:ext cx="22974300" cy="24384"/>
          </a:xfrm>
          <a:prstGeom prst="rect">
            <a:avLst/>
          </a:prstGeom>
        </p:spPr>
      </p:pic>
      <p:pic>
        <p:nvPicPr>
          <p:cNvPr id="3" name="image 550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1770" y="2590800"/>
            <a:ext cx="21463000" cy="10591800"/>
          </a:xfrm>
          <a:prstGeom prst="rect">
            <a:avLst/>
          </a:prstGeom>
        </p:spPr>
      </p:pic>
      <p:pic>
        <p:nvPicPr>
          <p:cNvPr id="4" name="Polyhedra Logo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705570" y="330200"/>
            <a:ext cx="1968500" cy="444500"/>
          </a:xfrm>
          <a:prstGeom prst="rect">
            <a:avLst/>
          </a:prstGeom>
        </p:spPr>
      </p:pic>
      <p:sp>
        <p:nvSpPr>
          <p:cNvPr id="5" name="Header 2"/>
          <p:cNvSpPr/>
          <p:nvPr/>
        </p:nvSpPr>
        <p:spPr>
          <a:xfrm>
            <a:off x="7735570" y="1435100"/>
            <a:ext cx="9029700" cy="736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4800" kern="0" spc="-75" dirty="0">
                <a:solidFill>
                  <a:srgbClr val="141413"/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Polyhedra Network Ecosystem</a:t>
            </a:r>
            <a:endParaRPr lang="en-US" sz="4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9770" y="1092200"/>
            <a:ext cx="22974300" cy="24384"/>
          </a:xfrm>
          <a:prstGeom prst="rect">
            <a:avLst/>
          </a:prstGeom>
        </p:spPr>
      </p:pic>
      <p:pic>
        <p:nvPicPr>
          <p:cNvPr id="3" name="POLYCHAIN CAPITAL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23770" y="3581400"/>
            <a:ext cx="3378200" cy="1676400"/>
          </a:xfrm>
          <a:prstGeom prst="rect">
            <a:avLst/>
          </a:prstGeom>
        </p:spPr>
      </p:pic>
      <p:pic>
        <p:nvPicPr>
          <p:cNvPr id="4" name="BINANCE LABS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09970" y="3581400"/>
            <a:ext cx="3378200" cy="1676400"/>
          </a:xfrm>
          <a:prstGeom prst="rect">
            <a:avLst/>
          </a:prstGeom>
        </p:spPr>
      </p:pic>
      <p:pic>
        <p:nvPicPr>
          <p:cNvPr id="5" name="OKX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96170" y="3581400"/>
            <a:ext cx="3378200" cy="1676400"/>
          </a:xfrm>
          <a:prstGeom prst="rect">
            <a:avLst/>
          </a:prstGeom>
        </p:spPr>
      </p:pic>
      <p:pic>
        <p:nvPicPr>
          <p:cNvPr id="6" name="animocabrands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882370" y="3581400"/>
            <a:ext cx="3378200" cy="1676400"/>
          </a:xfrm>
          <a:prstGeom prst="rect">
            <a:avLst/>
          </a:prstGeom>
        </p:spPr>
      </p:pic>
      <p:pic>
        <p:nvPicPr>
          <p:cNvPr id="7" name="dao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768570" y="3581400"/>
            <a:ext cx="3378200" cy="1676400"/>
          </a:xfrm>
          <a:prstGeom prst="rect">
            <a:avLst/>
          </a:prstGeom>
        </p:spPr>
      </p:pic>
      <p:pic>
        <p:nvPicPr>
          <p:cNvPr id="8" name="hashkey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23770" y="5765800"/>
            <a:ext cx="3378200" cy="1676400"/>
          </a:xfrm>
          <a:prstGeom prst="rect">
            <a:avLst/>
          </a:prstGeom>
        </p:spPr>
      </p:pic>
      <p:pic>
        <p:nvPicPr>
          <p:cNvPr id="9" name="uobvm" descr="preencoded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109970" y="5765800"/>
            <a:ext cx="3378200" cy="1676400"/>
          </a:xfrm>
          <a:prstGeom prst="rect">
            <a:avLst/>
          </a:prstGeom>
        </p:spPr>
      </p:pic>
      <p:pic>
        <p:nvPicPr>
          <p:cNvPr id="10" name="DHVC" descr="preencoded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996170" y="5765800"/>
            <a:ext cx="3378200" cy="1676400"/>
          </a:xfrm>
          <a:prstGeom prst="rect">
            <a:avLst/>
          </a:prstGeom>
        </p:spPr>
      </p:pic>
      <p:pic>
        <p:nvPicPr>
          <p:cNvPr id="11" name="ABCDE" descr="preencode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882370" y="5765800"/>
            <a:ext cx="3378200" cy="1676400"/>
          </a:xfrm>
          <a:prstGeom prst="rect">
            <a:avLst/>
          </a:prstGeom>
        </p:spPr>
      </p:pic>
      <p:pic>
        <p:nvPicPr>
          <p:cNvPr id="12" name="foresightventures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7768570" y="5765800"/>
            <a:ext cx="3378200" cy="1676400"/>
          </a:xfrm>
          <a:prstGeom prst="rect">
            <a:avLst/>
          </a:prstGeom>
        </p:spPr>
      </p:pic>
      <p:pic>
        <p:nvPicPr>
          <p:cNvPr id="13" name="kucoin" descr="preencoded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223770" y="7950200"/>
            <a:ext cx="3378200" cy="1676400"/>
          </a:xfrm>
          <a:prstGeom prst="rect">
            <a:avLst/>
          </a:prstGeom>
        </p:spPr>
      </p:pic>
      <p:pic>
        <p:nvPicPr>
          <p:cNvPr id="14" name="sparkleventures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109970" y="7950200"/>
            <a:ext cx="3378200" cy="1676400"/>
          </a:xfrm>
          <a:prstGeom prst="rect">
            <a:avLst/>
          </a:prstGeom>
        </p:spPr>
      </p:pic>
      <p:pic>
        <p:nvPicPr>
          <p:cNvPr id="15" name="NGC" descr="preencoded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9996170" y="7950200"/>
            <a:ext cx="3378200" cy="1676400"/>
          </a:xfrm>
          <a:prstGeom prst="rect">
            <a:avLst/>
          </a:prstGeom>
        </p:spPr>
      </p:pic>
      <p:pic>
        <p:nvPicPr>
          <p:cNvPr id="16" name="RR2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882370" y="7950200"/>
            <a:ext cx="3378200" cy="1676400"/>
          </a:xfrm>
          <a:prstGeom prst="rect">
            <a:avLst/>
          </a:prstGeom>
        </p:spPr>
      </p:pic>
      <p:pic>
        <p:nvPicPr>
          <p:cNvPr id="17" name="arcane" descr="preencoded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7768570" y="7950200"/>
            <a:ext cx="3378200" cy="1676400"/>
          </a:xfrm>
          <a:prstGeom prst="rect">
            <a:avLst/>
          </a:prstGeom>
        </p:spPr>
      </p:pic>
      <p:pic>
        <p:nvPicPr>
          <p:cNvPr id="18" name="signum.capital" descr="preencoded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2223770" y="10134600"/>
            <a:ext cx="3378200" cy="1676400"/>
          </a:xfrm>
          <a:prstGeom prst="rect">
            <a:avLst/>
          </a:prstGeom>
        </p:spPr>
      </p:pic>
      <p:pic>
        <p:nvPicPr>
          <p:cNvPr id="19" name="L2IV" descr="preencoded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6109970" y="10134600"/>
            <a:ext cx="3378200" cy="1676400"/>
          </a:xfrm>
          <a:prstGeom prst="rect">
            <a:avLst/>
          </a:prstGeom>
        </p:spPr>
      </p:pic>
      <p:pic>
        <p:nvPicPr>
          <p:cNvPr id="20" name="symbolic" descr="preencoded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9996170" y="10134600"/>
            <a:ext cx="3378200" cy="1676400"/>
          </a:xfrm>
          <a:prstGeom prst="rect">
            <a:avLst/>
          </a:prstGeom>
        </p:spPr>
      </p:pic>
      <p:pic>
        <p:nvPicPr>
          <p:cNvPr id="21" name="TPC" descr="preencoded.pn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3882370" y="10134600"/>
            <a:ext cx="3378200" cy="1676400"/>
          </a:xfrm>
          <a:prstGeom prst="rect">
            <a:avLst/>
          </a:prstGeom>
        </p:spPr>
      </p:pic>
      <p:pic>
        <p:nvPicPr>
          <p:cNvPr id="22" name="Polyhedra Logo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1705570" y="330200"/>
            <a:ext cx="1968500" cy="444500"/>
          </a:xfrm>
          <a:prstGeom prst="rect">
            <a:avLst/>
          </a:prstGeom>
        </p:spPr>
      </p:pic>
      <p:sp>
        <p:nvSpPr>
          <p:cNvPr id="23" name="H1"/>
          <p:cNvSpPr/>
          <p:nvPr/>
        </p:nvSpPr>
        <p:spPr>
          <a:xfrm>
            <a:off x="1614170" y="1625600"/>
            <a:ext cx="20142200" cy="736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4800" kern="0" spc="-75" dirty="0">
                <a:solidFill>
                  <a:srgbClr val="141413"/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Backers</a:t>
            </a:r>
            <a:endParaRPr lang="en-US" sz="4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42730" y="3873500"/>
            <a:ext cx="4267733" cy="3149600"/>
          </a:xfrm>
          <a:prstGeom prst="rect">
            <a:avLst/>
          </a:prstGeom>
          <a:noFill/>
        </p:spPr>
      </p:sp>
      <p:sp>
        <p:nvSpPr>
          <p:cNvPr id="3" name="Text 1"/>
          <p:cNvSpPr/>
          <p:nvPr/>
        </p:nvSpPr>
        <p:spPr>
          <a:xfrm>
            <a:off x="5842730" y="3873500"/>
            <a:ext cx="4390515" cy="63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900" dirty="0">
                <a:solidFill>
                  <a:srgbClr val="141413">
                    <a:alpha val="100000"/>
                  </a:srgbClr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H1 2025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5842730" y="4533900"/>
            <a:ext cx="4369346" cy="1727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Use this paragraph space to say a bit more about each one—specific goals, definitions, etc.</a:t>
            </a:r>
            <a:endParaRPr lang="en-US" sz="24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30029" y="6299200"/>
            <a:ext cx="25403" cy="73660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4276584" y="4279900"/>
            <a:ext cx="4267733" cy="2743200"/>
          </a:xfrm>
          <a:prstGeom prst="rect">
            <a:avLst/>
          </a:prstGeom>
          <a:noFill/>
        </p:spPr>
      </p:sp>
      <p:sp>
        <p:nvSpPr>
          <p:cNvPr id="7" name="Text 4"/>
          <p:cNvSpPr/>
          <p:nvPr/>
        </p:nvSpPr>
        <p:spPr>
          <a:xfrm>
            <a:off x="14276584" y="4279900"/>
            <a:ext cx="4390515" cy="63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900" dirty="0">
                <a:solidFill>
                  <a:srgbClr val="141413">
                    <a:alpha val="100000"/>
                  </a:srgbClr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H1 2025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14276584" y="4940300"/>
            <a:ext cx="4369346" cy="1320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If you only have a few milestones, just chop what you don’t need. </a:t>
            </a:r>
            <a:endParaRPr lang="en-US" sz="2400" dirty="0"/>
          </a:p>
        </p:txBody>
      </p:sp>
      <p:pic>
        <p:nvPicPr>
          <p:cNvPr id="9" name="Image 1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263883" y="6299200"/>
            <a:ext cx="25403" cy="73660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10059657" y="7023100"/>
            <a:ext cx="4267733" cy="3556000"/>
          </a:xfrm>
          <a:prstGeom prst="rect">
            <a:avLst/>
          </a:prstGeom>
          <a:noFill/>
        </p:spPr>
      </p:sp>
      <p:pic>
        <p:nvPicPr>
          <p:cNvPr id="11" name="Image 2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6956" y="7010400"/>
            <a:ext cx="25403" cy="7366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059657" y="7886700"/>
            <a:ext cx="4390515" cy="63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900" dirty="0">
                <a:solidFill>
                  <a:srgbClr val="141413">
                    <a:alpha val="100000"/>
                  </a:srgbClr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H2 2025</a:t>
            </a:r>
            <a:endParaRPr lang="en-US" sz="2900" dirty="0"/>
          </a:p>
        </p:txBody>
      </p:sp>
      <p:sp>
        <p:nvSpPr>
          <p:cNvPr id="13" name="Text 8"/>
          <p:cNvSpPr/>
          <p:nvPr/>
        </p:nvSpPr>
        <p:spPr>
          <a:xfrm>
            <a:off x="10059657" y="8547100"/>
            <a:ext cx="4369346" cy="213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If you need to squeeze in more than five milestones, you can duplicate and move around these text blocks as needed.</a:t>
            </a:r>
            <a:endParaRPr lang="en-US" sz="2400" dirty="0"/>
          </a:p>
        </p:txBody>
      </p:sp>
      <p:sp>
        <p:nvSpPr>
          <p:cNvPr id="14" name="Shape 9"/>
          <p:cNvSpPr/>
          <p:nvPr/>
        </p:nvSpPr>
        <p:spPr>
          <a:xfrm>
            <a:off x="18493511" y="7023100"/>
            <a:ext cx="4267733" cy="2336800"/>
          </a:xfrm>
          <a:prstGeom prst="rect">
            <a:avLst/>
          </a:prstGeom>
          <a:noFill/>
        </p:spPr>
      </p:sp>
      <p:pic>
        <p:nvPicPr>
          <p:cNvPr id="15" name="Image 3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480810" y="7010400"/>
            <a:ext cx="25403" cy="7366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8493511" y="7886700"/>
            <a:ext cx="4390515" cy="63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900" dirty="0">
                <a:solidFill>
                  <a:srgbClr val="141413">
                    <a:alpha val="100000"/>
                  </a:srgbClr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June 2024</a:t>
            </a:r>
            <a:endParaRPr lang="en-US" sz="2900" dirty="0"/>
          </a:p>
        </p:txBody>
      </p:sp>
      <p:sp>
        <p:nvSpPr>
          <p:cNvPr id="17" name="Text 11"/>
          <p:cNvSpPr/>
          <p:nvPr/>
        </p:nvSpPr>
        <p:spPr>
          <a:xfrm>
            <a:off x="18493511" y="8547100"/>
            <a:ext cx="4369346" cy="914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We ran out of stuff to write here—you get the idea.</a:t>
            </a:r>
            <a:endParaRPr lang="en-US" sz="2400" dirty="0"/>
          </a:p>
        </p:txBody>
      </p:sp>
      <p:sp>
        <p:nvSpPr>
          <p:cNvPr id="18" name="Shape 12"/>
          <p:cNvSpPr/>
          <p:nvPr/>
        </p:nvSpPr>
        <p:spPr>
          <a:xfrm>
            <a:off x="1625803" y="7023100"/>
            <a:ext cx="4267733" cy="3149600"/>
          </a:xfrm>
          <a:prstGeom prst="rect">
            <a:avLst/>
          </a:prstGeom>
          <a:noFill/>
        </p:spPr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13102" y="7010400"/>
            <a:ext cx="25403" cy="7366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625803" y="7886700"/>
            <a:ext cx="4390515" cy="63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900" dirty="0">
                <a:solidFill>
                  <a:srgbClr val="141413">
                    <a:alpha val="100000"/>
                  </a:srgbClr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H2 2024</a:t>
            </a:r>
            <a:endParaRPr lang="en-US" sz="2900" dirty="0"/>
          </a:p>
        </p:txBody>
      </p:sp>
      <p:sp>
        <p:nvSpPr>
          <p:cNvPr id="21" name="Text 14"/>
          <p:cNvSpPr/>
          <p:nvPr/>
        </p:nvSpPr>
        <p:spPr>
          <a:xfrm>
            <a:off x="1625803" y="8547100"/>
            <a:ext cx="4369346" cy="1727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This slide is for mapping out important dates, checkpoints, or other sequential bits. </a:t>
            </a:r>
            <a:endParaRPr lang="en-US" sz="2400" dirty="0"/>
          </a:p>
        </p:txBody>
      </p:sp>
      <p:sp>
        <p:nvSpPr>
          <p:cNvPr id="22" name="Text 15"/>
          <p:cNvSpPr/>
          <p:nvPr/>
        </p:nvSpPr>
        <p:spPr>
          <a:xfrm>
            <a:off x="1625803" y="1625600"/>
            <a:ext cx="21287861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Timeline</a:t>
            </a:r>
            <a:endParaRPr lang="en-US" sz="3600" dirty="0"/>
          </a:p>
        </p:txBody>
      </p:sp>
      <p:pic>
        <p:nvPicPr>
          <p:cNvPr id="23" name="Image 5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102" y="6997700"/>
            <a:ext cx="21173546" cy="50800"/>
          </a:xfrm>
          <a:prstGeom prst="rect">
            <a:avLst/>
          </a:prstGeom>
        </p:spPr>
      </p:pic>
      <p:pic>
        <p:nvPicPr>
          <p:cNvPr id="24" name="Image 6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25" name="Image 7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26" name="Image 8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9781" y="6134100"/>
            <a:ext cx="6719140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Thank You</a:t>
            </a:r>
            <a:endParaRPr lang="en-US" sz="96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18115" y="7137400"/>
            <a:ext cx="203225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lyhedra Logo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3100070" y="2921000"/>
            <a:ext cx="6215553" cy="1461728"/>
          </a:xfrm>
          <a:prstGeom prst="rect">
            <a:avLst/>
          </a:prstGeom>
        </p:spPr>
      </p:pic>
      <p:pic>
        <p:nvPicPr>
          <p:cNvPr id="3" name="Group 132131815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936470" y="6438900"/>
            <a:ext cx="5836756" cy="1163737"/>
          </a:xfrm>
          <a:prstGeom prst="rect">
            <a:avLst/>
          </a:prstGeom>
        </p:spPr>
      </p:pic>
      <p:pic>
        <p:nvPicPr>
          <p:cNvPr id="4" name="Union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961870" y="3012356"/>
            <a:ext cx="5787285" cy="1280381"/>
          </a:xfrm>
          <a:prstGeom prst="rect">
            <a:avLst/>
          </a:prstGeom>
        </p:spPr>
      </p:pic>
      <p:pic>
        <p:nvPicPr>
          <p:cNvPr id="5" name="Group 132131812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820670" y="6530280"/>
            <a:ext cx="6766439" cy="994593"/>
          </a:xfrm>
          <a:prstGeom prst="rect">
            <a:avLst/>
          </a:prstGeom>
        </p:spPr>
      </p:pic>
      <p:pic>
        <p:nvPicPr>
          <p:cNvPr id="6" name="zkBridge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430270" y="9673605"/>
            <a:ext cx="5556191" cy="1187699"/>
          </a:xfrm>
          <a:prstGeom prst="rect">
            <a:avLst/>
          </a:prstGeom>
        </p:spPr>
      </p:pic>
      <p:pic>
        <p:nvPicPr>
          <p:cNvPr id="7" name="Group 1410104053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482570" y="9537700"/>
            <a:ext cx="4751363" cy="13886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lyhedra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30170" y="1092200"/>
            <a:ext cx="5080000" cy="5080000"/>
          </a:xfrm>
          <a:prstGeom prst="rect">
            <a:avLst/>
          </a:prstGeom>
        </p:spPr>
      </p:pic>
      <p:pic>
        <p:nvPicPr>
          <p:cNvPr id="3" name="ZKJ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13570" y="1092200"/>
            <a:ext cx="5080000" cy="5080000"/>
          </a:xfrm>
          <a:prstGeom prst="rect">
            <a:avLst/>
          </a:prstGeom>
        </p:spPr>
      </p:pic>
      <p:pic>
        <p:nvPicPr>
          <p:cNvPr id="4" name="EXPchain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13570" y="7531100"/>
            <a:ext cx="5080000" cy="5080000"/>
          </a:xfrm>
          <a:prstGeom prst="rect">
            <a:avLst/>
          </a:prstGeom>
        </p:spPr>
      </p:pic>
      <p:pic>
        <p:nvPicPr>
          <p:cNvPr id="5" name="Expander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96970" y="7531100"/>
            <a:ext cx="5080000" cy="5080000"/>
          </a:xfrm>
          <a:prstGeom prst="rect">
            <a:avLst/>
          </a:prstGeom>
        </p:spPr>
      </p:pic>
      <p:pic>
        <p:nvPicPr>
          <p:cNvPr id="6" name="zkBridge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30170" y="7531100"/>
            <a:ext cx="5080000" cy="5080000"/>
          </a:xfrm>
          <a:prstGeom prst="rect">
            <a:avLst/>
          </a:prstGeom>
        </p:spPr>
      </p:pic>
      <p:pic>
        <p:nvPicPr>
          <p:cNvPr id="7" name="Proof Cloud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396970" y="1092200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9346" y="5664200"/>
            <a:ext cx="15648356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Section Title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4496362" y="7429500"/>
            <a:ext cx="15394324" cy="787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kern="0" spc="-36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Quick description about the section.</a:t>
            </a:r>
            <a:endParaRPr lang="en-US" sz="36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球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4270" y="1524000"/>
            <a:ext cx="3048000" cy="3048000"/>
          </a:xfrm>
          <a:prstGeom prst="rect">
            <a:avLst/>
          </a:prstGeom>
        </p:spPr>
      </p:pic>
      <p:pic>
        <p:nvPicPr>
          <p:cNvPr id="3" name="球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4270" y="5334000"/>
            <a:ext cx="3048000" cy="3048000"/>
          </a:xfrm>
          <a:prstGeom prst="rect">
            <a:avLst/>
          </a:prstGeom>
        </p:spPr>
      </p:pic>
      <p:pic>
        <p:nvPicPr>
          <p:cNvPr id="4" name="球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4270" y="9144000"/>
            <a:ext cx="3048000" cy="3048000"/>
          </a:xfrm>
          <a:prstGeom prst="rect">
            <a:avLst/>
          </a:prstGeom>
        </p:spPr>
      </p:pic>
      <p:pic>
        <p:nvPicPr>
          <p:cNvPr id="5" name="球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54270" y="1524000"/>
            <a:ext cx="3048000" cy="3048000"/>
          </a:xfrm>
          <a:prstGeom prst="rect">
            <a:avLst/>
          </a:prstGeom>
        </p:spPr>
      </p:pic>
      <p:pic>
        <p:nvPicPr>
          <p:cNvPr id="6" name="球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54270" y="5334000"/>
            <a:ext cx="3048000" cy="3048000"/>
          </a:xfrm>
          <a:prstGeom prst="rect">
            <a:avLst/>
          </a:prstGeom>
        </p:spPr>
      </p:pic>
      <p:pic>
        <p:nvPicPr>
          <p:cNvPr id="7" name="球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54270" y="9144000"/>
            <a:ext cx="3048000" cy="3048000"/>
          </a:xfrm>
          <a:prstGeom prst="rect">
            <a:avLst/>
          </a:prstGeom>
        </p:spPr>
      </p:pic>
      <p:pic>
        <p:nvPicPr>
          <p:cNvPr id="8" name="球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764270" y="1524000"/>
            <a:ext cx="3048000" cy="3048000"/>
          </a:xfrm>
          <a:prstGeom prst="rect">
            <a:avLst/>
          </a:prstGeom>
        </p:spPr>
      </p:pic>
      <p:pic>
        <p:nvPicPr>
          <p:cNvPr id="9" name="球" descr="preencoded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764270" y="5334000"/>
            <a:ext cx="3048000" cy="3048000"/>
          </a:xfrm>
          <a:prstGeom prst="rect">
            <a:avLst/>
          </a:prstGeom>
        </p:spPr>
      </p:pic>
      <p:pic>
        <p:nvPicPr>
          <p:cNvPr id="10" name="球" descr="preencoded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574270" y="1524000"/>
            <a:ext cx="3048000" cy="3048000"/>
          </a:xfrm>
          <a:prstGeom prst="rect">
            <a:avLst/>
          </a:prstGeom>
        </p:spPr>
      </p:pic>
      <p:pic>
        <p:nvPicPr>
          <p:cNvPr id="11" name="球" descr="preencode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574270" y="5334000"/>
            <a:ext cx="3048000" cy="3048000"/>
          </a:xfrm>
          <a:prstGeom prst="rect">
            <a:avLst/>
          </a:prstGeom>
        </p:spPr>
      </p:pic>
      <p:pic>
        <p:nvPicPr>
          <p:cNvPr id="12" name="球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384270" y="1524000"/>
            <a:ext cx="3048000" cy="3048000"/>
          </a:xfrm>
          <a:prstGeom prst="rect">
            <a:avLst/>
          </a:prstGeom>
        </p:spPr>
      </p:pic>
      <p:pic>
        <p:nvPicPr>
          <p:cNvPr id="13" name="球" descr="preencoded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6384270" y="5334000"/>
            <a:ext cx="3048000" cy="3048000"/>
          </a:xfrm>
          <a:prstGeom prst="rect">
            <a:avLst/>
          </a:prstGeom>
        </p:spPr>
      </p:pic>
      <p:pic>
        <p:nvPicPr>
          <p:cNvPr id="14" name="球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0194270" y="1524000"/>
            <a:ext cx="3048000" cy="3048000"/>
          </a:xfrm>
          <a:prstGeom prst="rect">
            <a:avLst/>
          </a:prstGeom>
        </p:spPr>
      </p:pic>
      <p:pic>
        <p:nvPicPr>
          <p:cNvPr id="15" name="球" descr="preencoded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0194270" y="5334000"/>
            <a:ext cx="3048000" cy="3048000"/>
          </a:xfrm>
          <a:prstGeom prst="rect">
            <a:avLst/>
          </a:prstGeom>
        </p:spPr>
      </p:pic>
      <p:pic>
        <p:nvPicPr>
          <p:cNvPr id="16" name="image 1144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8764270" y="9144000"/>
            <a:ext cx="3048000" cy="3048000"/>
          </a:xfrm>
          <a:prstGeom prst="rect">
            <a:avLst/>
          </a:prstGeom>
        </p:spPr>
      </p:pic>
      <p:pic>
        <p:nvPicPr>
          <p:cNvPr id="17" name="zkLightClient" descr="preencoded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2574270" y="9144000"/>
            <a:ext cx="3048000" cy="3048000"/>
          </a:xfrm>
          <a:prstGeom prst="rect">
            <a:avLst/>
          </a:prstGeom>
        </p:spPr>
      </p:pic>
      <p:pic>
        <p:nvPicPr>
          <p:cNvPr id="18" name="zkLightClient" descr="preencoded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384270" y="9144000"/>
            <a:ext cx="3048000" cy="3048000"/>
          </a:xfrm>
          <a:prstGeom prst="rect">
            <a:avLst/>
          </a:prstGeom>
        </p:spPr>
      </p:pic>
      <p:pic>
        <p:nvPicPr>
          <p:cNvPr id="19" name="zkLightClient" descr="preencoded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20295870" y="914400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3508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41270" y="9398000"/>
            <a:ext cx="3048000" cy="3048000"/>
          </a:xfrm>
          <a:prstGeom prst="rect">
            <a:avLst/>
          </a:prstGeom>
        </p:spPr>
      </p:pic>
      <p:pic>
        <p:nvPicPr>
          <p:cNvPr id="3" name="Frame 3509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05270" y="9398000"/>
            <a:ext cx="3048000" cy="3048000"/>
          </a:xfrm>
          <a:prstGeom prst="rect">
            <a:avLst/>
          </a:prstGeom>
        </p:spPr>
      </p:pic>
      <p:pic>
        <p:nvPicPr>
          <p:cNvPr id="4" name="Frame 3507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69270" y="9398000"/>
            <a:ext cx="3048000" cy="3048000"/>
          </a:xfrm>
          <a:prstGeom prst="rect">
            <a:avLst/>
          </a:prstGeom>
        </p:spPr>
      </p:pic>
      <p:pic>
        <p:nvPicPr>
          <p:cNvPr id="5" name="Frame 3521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41270" y="1270000"/>
            <a:ext cx="3048000" cy="3048000"/>
          </a:xfrm>
          <a:prstGeom prst="rect">
            <a:avLst/>
          </a:prstGeom>
        </p:spPr>
      </p:pic>
      <p:pic>
        <p:nvPicPr>
          <p:cNvPr id="6" name="Frame 3520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05270" y="1270000"/>
            <a:ext cx="3048000" cy="3048000"/>
          </a:xfrm>
          <a:prstGeom prst="rect">
            <a:avLst/>
          </a:prstGeom>
        </p:spPr>
      </p:pic>
      <p:pic>
        <p:nvPicPr>
          <p:cNvPr id="7" name="Frame 3519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733270" y="1270000"/>
            <a:ext cx="3048000" cy="3048000"/>
          </a:xfrm>
          <a:prstGeom prst="rect">
            <a:avLst/>
          </a:prstGeom>
        </p:spPr>
      </p:pic>
      <p:pic>
        <p:nvPicPr>
          <p:cNvPr id="8" name="Frame 3518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669270" y="1270000"/>
            <a:ext cx="3048000" cy="3048000"/>
          </a:xfrm>
          <a:prstGeom prst="rect">
            <a:avLst/>
          </a:prstGeom>
        </p:spPr>
      </p:pic>
      <p:pic>
        <p:nvPicPr>
          <p:cNvPr id="9" name="Frame 3522" descr="preencoded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797270" y="1270000"/>
            <a:ext cx="3048000" cy="3048000"/>
          </a:xfrm>
          <a:prstGeom prst="rect">
            <a:avLst/>
          </a:prstGeom>
        </p:spPr>
      </p:pic>
      <p:pic>
        <p:nvPicPr>
          <p:cNvPr id="10" name="Frame 3523" descr="preencoded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8797270" y="5334000"/>
            <a:ext cx="3048000" cy="3048000"/>
          </a:xfrm>
          <a:prstGeom prst="rect">
            <a:avLst/>
          </a:prstGeom>
        </p:spPr>
      </p:pic>
      <p:pic>
        <p:nvPicPr>
          <p:cNvPr id="11" name="Frame 3524" descr="preencode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41270" y="5334000"/>
            <a:ext cx="3048000" cy="3048000"/>
          </a:xfrm>
          <a:prstGeom prst="rect">
            <a:avLst/>
          </a:prstGeom>
        </p:spPr>
      </p:pic>
      <p:pic>
        <p:nvPicPr>
          <p:cNvPr id="12" name="Frame 3525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669270" y="5334000"/>
            <a:ext cx="3048000" cy="3048000"/>
          </a:xfrm>
          <a:prstGeom prst="rect">
            <a:avLst/>
          </a:prstGeom>
        </p:spPr>
      </p:pic>
      <p:pic>
        <p:nvPicPr>
          <p:cNvPr id="13" name="Frame 3526" descr="preencoded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605270" y="5334000"/>
            <a:ext cx="3048000" cy="3048000"/>
          </a:xfrm>
          <a:prstGeom prst="rect">
            <a:avLst/>
          </a:prstGeom>
        </p:spPr>
      </p:pic>
      <p:pic>
        <p:nvPicPr>
          <p:cNvPr id="14" name="Frame 3527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4733270" y="533400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mini@2x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" y="2032000"/>
            <a:ext cx="7620000" cy="4572000"/>
          </a:xfrm>
          <a:prstGeom prst="rect">
            <a:avLst/>
          </a:prstGeom>
        </p:spPr>
      </p:pic>
      <p:pic>
        <p:nvPicPr>
          <p:cNvPr id="3" name="Libra@2x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29270" y="2032000"/>
            <a:ext cx="8128000" cy="4572000"/>
          </a:xfrm>
          <a:prstGeom prst="rect">
            <a:avLst/>
          </a:prstGeom>
        </p:spPr>
      </p:pic>
      <p:pic>
        <p:nvPicPr>
          <p:cNvPr id="4" name="Orion@2x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5270" y="2032000"/>
            <a:ext cx="7620000" cy="4572000"/>
          </a:xfrm>
          <a:prstGeom prst="rect">
            <a:avLst/>
          </a:prstGeom>
        </p:spPr>
      </p:pic>
      <p:pic>
        <p:nvPicPr>
          <p:cNvPr id="5" name="Virgo ++@2x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0" y="7112000"/>
            <a:ext cx="7620000" cy="4572000"/>
          </a:xfrm>
          <a:prstGeom prst="rect">
            <a:avLst/>
          </a:prstGeom>
        </p:spPr>
      </p:pic>
      <p:pic>
        <p:nvPicPr>
          <p:cNvPr id="6" name="Virgo@2x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9270" y="7112000"/>
            <a:ext cx="8128000" cy="4572000"/>
          </a:xfrm>
          <a:prstGeom prst="rect">
            <a:avLst/>
          </a:prstGeom>
        </p:spPr>
      </p:pic>
      <p:pic>
        <p:nvPicPr>
          <p:cNvPr id="7" name="MissileProof@2x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765270" y="71120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lin@2x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" y="2032000"/>
            <a:ext cx="7620000" cy="4572000"/>
          </a:xfrm>
          <a:prstGeom prst="rect">
            <a:avLst/>
          </a:prstGeom>
        </p:spPr>
      </p:pic>
      <p:pic>
        <p:nvPicPr>
          <p:cNvPr id="3" name="Pianist@2x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29270" y="2032000"/>
            <a:ext cx="8128000" cy="4572000"/>
          </a:xfrm>
          <a:prstGeom prst="rect">
            <a:avLst/>
          </a:prstGeom>
        </p:spPr>
      </p:pic>
      <p:pic>
        <p:nvPicPr>
          <p:cNvPr id="4" name="zkBridge@2x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5270" y="2032000"/>
            <a:ext cx="7620000" cy="4572000"/>
          </a:xfrm>
          <a:prstGeom prst="rect">
            <a:avLst/>
          </a:prstGeom>
        </p:spPr>
      </p:pic>
      <p:pic>
        <p:nvPicPr>
          <p:cNvPr id="5" name="Ghostor@2x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0" y="7112000"/>
            <a:ext cx="7620000" cy="4572000"/>
          </a:xfrm>
          <a:prstGeom prst="rect">
            <a:avLst/>
          </a:prstGeom>
        </p:spPr>
      </p:pic>
      <p:pic>
        <p:nvPicPr>
          <p:cNvPr id="6" name="Merkle^2@2x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9270" y="7112000"/>
            <a:ext cx="8128000" cy="4572000"/>
          </a:xfrm>
          <a:prstGeom prst="rect">
            <a:avLst/>
          </a:prstGeom>
        </p:spPr>
      </p:pic>
      <p:pic>
        <p:nvPicPr>
          <p:cNvPr id="7" name="Verifiable secret sharing@2x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765270" y="71120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942570" y="2298700"/>
            <a:ext cx="10160000" cy="9791700"/>
          </a:xfrm>
          <a:prstGeom prst="rect">
            <a:avLst/>
          </a:prstGeom>
        </p:spPr>
      </p:pic>
      <p:pic>
        <p:nvPicPr>
          <p:cNvPr id="3" name="image 547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0" y="0"/>
            <a:ext cx="136017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9613900"/>
            <a:ext cx="15394324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Quick description about the section.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625803" y="10629900"/>
            <a:ext cx="15648356" cy="1866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20"/>
              </a:lnSpc>
              <a:buNone/>
            </a:pPr>
            <a:r>
              <a:rPr lang="en-US" sz="9600" kern="0" spc="-192" dirty="0">
                <a:solidFill>
                  <a:srgbClr val="141413">
                    <a:alpha val="100000"/>
                  </a:srgbClr>
                </a:solidFill>
                <a:latin typeface="Poppins SemiBold" panose="00000500000000000000" pitchFamily="34" charset="0"/>
                <a:ea typeface="Poppins SemiBold" panose="00000500000000000000" pitchFamily="34" charset="-122"/>
                <a:cs typeface="Poppins SemiBold" panose="00000500000000000000" pitchFamily="34" charset="-120"/>
              </a:rPr>
              <a:t>Section Title</a:t>
            </a:r>
            <a:endParaRPr lang="en-US" sz="96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16256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Simple list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625803" y="6959600"/>
            <a:ext cx="9297562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First thing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625803" y="7772400"/>
            <a:ext cx="9272159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12866708" y="6959600"/>
            <a:ext cx="9297562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12866708" y="7772400"/>
            <a:ext cx="9272159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3000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03" y="4483100"/>
            <a:ext cx="2032254" cy="2032000"/>
          </a:xfrm>
          <a:prstGeom prst="rect">
            <a:avLst/>
          </a:prstGeom>
        </p:spPr>
      </p:pic>
      <p:pic>
        <p:nvPicPr>
          <p:cNvPr id="9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708" y="4483100"/>
            <a:ext cx="2032254" cy="2032000"/>
          </a:xfrm>
          <a:prstGeom prst="rect">
            <a:avLst/>
          </a:prstGeom>
        </p:spPr>
      </p:pic>
      <p:pic>
        <p:nvPicPr>
          <p:cNvPr id="10" name="Image 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1" name="Image 4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16256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Simple list</a:t>
            </a:r>
            <a:endParaRPr lang="en-US" sz="48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3790" y="7124700"/>
            <a:ext cx="6655632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Third thing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6253790" y="7937500"/>
            <a:ext cx="6630229" cy="1689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If you’ve got a bunch, add another row, or use multiple copies of this slide. 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8929216" y="7124700"/>
            <a:ext cx="6655632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8929216" y="7937500"/>
            <a:ext cx="6630229" cy="1689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1613102" y="7124700"/>
            <a:ext cx="6655632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Interoperability</a:t>
            </a:r>
            <a:endParaRPr lang="en-US" sz="3600" dirty="0"/>
          </a:p>
        </p:txBody>
      </p:sp>
      <p:pic>
        <p:nvPicPr>
          <p:cNvPr id="9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02" y="4483100"/>
            <a:ext cx="2032254" cy="2032000"/>
          </a:xfrm>
          <a:prstGeom prst="rect">
            <a:avLst/>
          </a:prstGeom>
        </p:spPr>
      </p:pic>
      <p:pic>
        <p:nvPicPr>
          <p:cNvPr id="10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16" y="4483100"/>
            <a:ext cx="2032254" cy="2032000"/>
          </a:xfrm>
          <a:prstGeom prst="rect">
            <a:avLst/>
          </a:prstGeom>
        </p:spPr>
      </p:pic>
      <p:pic>
        <p:nvPicPr>
          <p:cNvPr id="11" name="Image 3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032" y="4483100"/>
            <a:ext cx="2032254" cy="2032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13102" y="7937500"/>
            <a:ext cx="6630229" cy="1689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000" kern="0" spc="-30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3000" dirty="0"/>
          </a:p>
        </p:txBody>
      </p:sp>
      <p:pic>
        <p:nvPicPr>
          <p:cNvPr id="13" name="Image 4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16256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Simple list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625803" y="6794500"/>
            <a:ext cx="4823428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First thing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1625803" y="7607300"/>
            <a:ext cx="4772622" cy="1727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Add a quick description of each thing, with enough context to understand what’s up.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109714" y="6781800"/>
            <a:ext cx="4823428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109714" y="7594600"/>
            <a:ext cx="4772622" cy="1320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593624" y="6781800"/>
            <a:ext cx="4823428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Third thing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2593624" y="7594600"/>
            <a:ext cx="4772622" cy="1320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If you’ve got a bunch, add another row, or use multiple copies of this slide. 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8074359" y="6781800"/>
            <a:ext cx="4823428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Fourth thing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18074359" y="7594600"/>
            <a:ext cx="4772622" cy="1320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pic>
        <p:nvPicPr>
          <p:cNvPr id="11" name="Image 0" descr=" 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12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3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4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803" y="4356100"/>
            <a:ext cx="2032254" cy="2032000"/>
          </a:xfrm>
          <a:prstGeom prst="rect">
            <a:avLst/>
          </a:prstGeom>
        </p:spPr>
      </p:pic>
      <p:pic>
        <p:nvPicPr>
          <p:cNvPr id="15" name="Image 4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889" y="4356100"/>
            <a:ext cx="2032254" cy="2032000"/>
          </a:xfrm>
          <a:prstGeom prst="rect">
            <a:avLst/>
          </a:prstGeom>
        </p:spPr>
      </p:pic>
      <p:pic>
        <p:nvPicPr>
          <p:cNvPr id="16" name="Image 5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9975" y="4356100"/>
            <a:ext cx="2032254" cy="2032000"/>
          </a:xfrm>
          <a:prstGeom prst="rect">
            <a:avLst/>
          </a:prstGeom>
        </p:spPr>
      </p:pic>
      <p:pic>
        <p:nvPicPr>
          <p:cNvPr id="17" name="Image 6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4359" y="4356100"/>
            <a:ext cx="2032254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5803" y="1625600"/>
            <a:ext cx="20322540" cy="93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kern="0" spc="-96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Image with description</a:t>
            </a:r>
            <a:endParaRPr lang="en-US" sz="4800" dirty="0"/>
          </a:p>
        </p:txBody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803" y="9626600"/>
            <a:ext cx="10161270" cy="1625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99975" y="9626600"/>
            <a:ext cx="10313689" cy="762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kern="0" spc="-72" dirty="0">
                <a:solidFill>
                  <a:srgbClr val="141413">
                    <a:alpha val="100000"/>
                  </a:srgbClr>
                </a:solidFill>
                <a:latin typeface="Poppins Medium" panose="00000500000000000000" pitchFamily="34" charset="0"/>
                <a:ea typeface="Poppins Medium" panose="00000500000000000000" pitchFamily="34" charset="-122"/>
                <a:cs typeface="Poppins Medium" panose="00000500000000000000" pitchFamily="34" charset="-120"/>
              </a:rPr>
              <a:t>Second thing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2599975" y="10439400"/>
            <a:ext cx="10262883" cy="508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15"/>
              </a:lnSpc>
              <a:buNone/>
            </a:pPr>
            <a:r>
              <a:rPr lang="en-US" sz="2400" kern="0" spc="-12" dirty="0">
                <a:solidFill>
                  <a:srgbClr val="141413">
                    <a:alpha val="100000"/>
                  </a:srgbClr>
                </a:solidFill>
                <a:latin typeface="Poppins Regular" panose="00000500000000000000" pitchFamily="34" charset="0"/>
                <a:ea typeface="Poppins Regular" panose="00000500000000000000" pitchFamily="34" charset="-122"/>
                <a:cs typeface="Poppins Regular" panose="00000500000000000000" pitchFamily="34" charset="-120"/>
              </a:rPr>
              <a:t>Keep ‘em short and sweet, so they’re easy to scan and remember. </a:t>
            </a:r>
            <a:endParaRPr lang="en-US" sz="24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87" y="1092200"/>
            <a:ext cx="22977172" cy="127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803" y="2870200"/>
            <a:ext cx="10161270" cy="6146800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975" y="2870200"/>
            <a:ext cx="10161270" cy="6146800"/>
          </a:xfrm>
          <a:prstGeom prst="rect">
            <a:avLst/>
          </a:prstGeom>
        </p:spPr>
      </p:pic>
      <p:pic>
        <p:nvPicPr>
          <p:cNvPr id="9" name="Image 4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  <p:pic>
        <p:nvPicPr>
          <p:cNvPr id="10" name="Image 5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07013" y="330200"/>
            <a:ext cx="1968746" cy="444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5181</Words>
  <Application>WPS 演示</Application>
  <PresentationFormat>On-screen Show (16:9)</PresentationFormat>
  <Paragraphs>378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9" baseType="lpstr">
      <vt:lpstr>Arial</vt:lpstr>
      <vt:lpstr>宋体</vt:lpstr>
      <vt:lpstr>Wingdings</vt:lpstr>
      <vt:lpstr>Poppins SemiBold</vt:lpstr>
      <vt:lpstr>Poppins SemiBold</vt:lpstr>
      <vt:lpstr>Poppins SemiBold</vt:lpstr>
      <vt:lpstr>Poppins Regular</vt:lpstr>
      <vt:lpstr>Poppins Regular</vt:lpstr>
      <vt:lpstr>Poppins Regular</vt:lpstr>
      <vt:lpstr>Poppins Medium</vt:lpstr>
      <vt:lpstr>Poppins Medium</vt:lpstr>
      <vt:lpstr>Poppins Medium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Inter Medium</vt:lpstr>
      <vt:lpstr>Inter Medium</vt:lpstr>
      <vt:lpstr>Inter Medium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Mengggo</cp:lastModifiedBy>
  <cp:revision>3</cp:revision>
  <dcterms:created xsi:type="dcterms:W3CDTF">2025-01-15T12:04:37Z</dcterms:created>
  <dcterms:modified xsi:type="dcterms:W3CDTF">2025-01-15T12:04:37Z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4B652783AEEA15F1E79A8767829AA22F_42</vt:lpwstr>
  </property>
  <property fmtid="{D5CDD505-2E9C-101B-9397-08002B2CF9AE}" pid="3" name="KSOProductBuildVer">
    <vt:lpwstr>2052-6.7.1.8828</vt:lpwstr>
  </property>
</Properties>
</file>